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79" r:id="rId12"/>
    <p:sldId id="278" r:id="rId13"/>
    <p:sldId id="277" r:id="rId14"/>
    <p:sldId id="276" r:id="rId15"/>
    <p:sldId id="275" r:id="rId16"/>
    <p:sldId id="274" r:id="rId17"/>
    <p:sldId id="273" r:id="rId18"/>
    <p:sldId id="268" r:id="rId19"/>
    <p:sldId id="272" r:id="rId20"/>
    <p:sldId id="271" r:id="rId21"/>
    <p:sldId id="270" r:id="rId22"/>
    <p:sldId id="269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026C-63ED-4FEF-A3F2-EE70D8DE636B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7517-A7DD-4E6A-9174-A619AE2A7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1652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026C-63ED-4FEF-A3F2-EE70D8DE636B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7517-A7DD-4E6A-9174-A619AE2A7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73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026C-63ED-4FEF-A3F2-EE70D8DE636B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7517-A7DD-4E6A-9174-A619AE2A7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5956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026C-63ED-4FEF-A3F2-EE70D8DE636B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7517-A7DD-4E6A-9174-A619AE2A7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7760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026C-63ED-4FEF-A3F2-EE70D8DE636B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7517-A7DD-4E6A-9174-A619AE2A7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8139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026C-63ED-4FEF-A3F2-EE70D8DE636B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7517-A7DD-4E6A-9174-A619AE2A7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757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026C-63ED-4FEF-A3F2-EE70D8DE636B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7517-A7DD-4E6A-9174-A619AE2A7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344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026C-63ED-4FEF-A3F2-EE70D8DE636B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7517-A7DD-4E6A-9174-A619AE2A7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847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026C-63ED-4FEF-A3F2-EE70D8DE636B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7517-A7DD-4E6A-9174-A619AE2A7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032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026C-63ED-4FEF-A3F2-EE70D8DE636B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7517-A7DD-4E6A-9174-A619AE2A7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83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026C-63ED-4FEF-A3F2-EE70D8DE636B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37517-A7DD-4E6A-9174-A619AE2A7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178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91026C-63ED-4FEF-A3F2-EE70D8DE636B}" type="datetimeFigureOut">
              <a:rPr lang="ru-RU" smtClean="0"/>
              <a:t>22.11.2022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37517-A7DD-4E6A-9174-A619AE2A7C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170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36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1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11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76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58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53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18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5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8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75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985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197139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0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74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8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15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9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5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32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5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128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0</Words>
  <Application>Microsoft Office PowerPoint</Application>
  <PresentationFormat>Широкоэкранный</PresentationFormat>
  <Paragraphs>0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ASUS</dc:creator>
  <cp:lastModifiedBy>ASUS</cp:lastModifiedBy>
  <cp:revision>2</cp:revision>
  <dcterms:created xsi:type="dcterms:W3CDTF">2022-11-22T14:54:05Z</dcterms:created>
  <dcterms:modified xsi:type="dcterms:W3CDTF">2022-11-22T15:03:05Z</dcterms:modified>
</cp:coreProperties>
</file>